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63B24-1183-4205-A81B-CEBCC0ECD842}" type="datetimeFigureOut">
              <a:rPr lang="en-US" smtClean="0"/>
              <a:t>1/24/2009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21B8DB-1907-4073-81B8-120872026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63B24-1183-4205-A81B-CEBCC0ECD842}" type="datetimeFigureOut">
              <a:rPr lang="en-US" smtClean="0"/>
              <a:t>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1B8DB-1907-4073-81B8-120872026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63B24-1183-4205-A81B-CEBCC0ECD842}" type="datetimeFigureOut">
              <a:rPr lang="en-US" smtClean="0"/>
              <a:t>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1B8DB-1907-4073-81B8-120872026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63B24-1183-4205-A81B-CEBCC0ECD842}" type="datetimeFigureOut">
              <a:rPr lang="en-US" smtClean="0"/>
              <a:t>1/24/2009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21B8DB-1907-4073-81B8-120872026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63B24-1183-4205-A81B-CEBCC0ECD842}" type="datetimeFigureOut">
              <a:rPr lang="en-US" smtClean="0"/>
              <a:t>1/24/2009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1B8DB-1907-4073-81B8-12087202611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63B24-1183-4205-A81B-CEBCC0ECD842}" type="datetimeFigureOut">
              <a:rPr lang="en-US" smtClean="0"/>
              <a:t>1/24/2009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1B8DB-1907-4073-81B8-120872026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63B24-1183-4205-A81B-CEBCC0ECD842}" type="datetimeFigureOut">
              <a:rPr lang="en-US" smtClean="0"/>
              <a:t>1/24/2009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E21B8DB-1907-4073-81B8-12087202611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63B24-1183-4205-A81B-CEBCC0ECD842}" type="datetimeFigureOut">
              <a:rPr lang="en-US" smtClean="0"/>
              <a:t>1/24/2009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1B8DB-1907-4073-81B8-120872026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63B24-1183-4205-A81B-CEBCC0ECD842}" type="datetimeFigureOut">
              <a:rPr lang="en-US" smtClean="0"/>
              <a:t>1/24/2009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1B8DB-1907-4073-81B8-120872026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63B24-1183-4205-A81B-CEBCC0ECD842}" type="datetimeFigureOut">
              <a:rPr lang="en-US" smtClean="0"/>
              <a:t>1/24/2009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1B8DB-1907-4073-81B8-1208720261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63B24-1183-4205-A81B-CEBCC0ECD842}" type="datetimeFigureOut">
              <a:rPr lang="en-US" smtClean="0"/>
              <a:t>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1B8DB-1907-4073-81B8-12087202611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CC63B24-1183-4205-A81B-CEBCC0ECD842}" type="datetimeFigureOut">
              <a:rPr lang="en-US" smtClean="0"/>
              <a:t>1/24/2009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E21B8DB-1907-4073-81B8-12087202611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4876800"/>
            <a:ext cx="8458200" cy="1222375"/>
          </a:xfrm>
        </p:spPr>
        <p:txBody>
          <a:bodyPr/>
          <a:lstStyle/>
          <a:p>
            <a:r>
              <a:rPr lang="en-US" dirty="0" smtClean="0"/>
              <a:t>English Language Learners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0" y="5105400"/>
            <a:ext cx="914400" cy="762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en-US" sz="7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81000" y="4038600"/>
            <a:ext cx="8458200" cy="9144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Are you prepared for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324600" y="0"/>
            <a:ext cx="2819400" cy="6096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en-US" sz="1400" dirty="0" smtClean="0">
                <a:solidFill>
                  <a:schemeClr val="tx2">
                    <a:shade val="75000"/>
                  </a:schemeClr>
                </a:solidFill>
              </a:rPr>
              <a:t>Department of Education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Eastern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Washington University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0" y="0"/>
            <a:ext cx="2667000" cy="9144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Nickie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Lastname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en-US" sz="1400" dirty="0" smtClean="0">
                <a:solidFill>
                  <a:schemeClr val="tx2">
                    <a:shade val="75000"/>
                  </a:schemeClr>
                </a:solidFill>
              </a:rPr>
              <a:t>Laura </a:t>
            </a:r>
            <a:r>
              <a:rPr lang="en-US" sz="1400" dirty="0" err="1" smtClean="0">
                <a:solidFill>
                  <a:schemeClr val="tx2">
                    <a:shade val="75000"/>
                  </a:schemeClr>
                </a:solidFill>
              </a:rPr>
              <a:t>Landeene</a:t>
            </a:r>
            <a:endParaRPr lang="en-US" sz="1400" dirty="0" smtClean="0">
              <a:solidFill>
                <a:schemeClr val="tx2">
                  <a:shade val="7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Ryan Lavine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04800" y="1600200"/>
            <a:ext cx="8458200" cy="9144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EDUC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415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 to Reading Assessment and Acceleration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en-US" sz="1600" dirty="0" smtClean="0">
                <a:solidFill>
                  <a:schemeClr val="tx2">
                    <a:shade val="75000"/>
                  </a:schemeClr>
                </a:solidFill>
              </a:rPr>
              <a:t>Informative Group Presentation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</TotalTime>
  <Words>31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Trek</vt:lpstr>
      <vt:lpstr>English Language Learners</vt:lpstr>
      <vt:lpstr>Slide 2</vt:lpstr>
    </vt:vector>
  </TitlesOfParts>
  <Company>Ruth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Language Learners</dc:title>
  <dc:creator>Ruth</dc:creator>
  <cp:lastModifiedBy>Ruth</cp:lastModifiedBy>
  <cp:revision>1</cp:revision>
  <dcterms:created xsi:type="dcterms:W3CDTF">2009-01-24T22:49:18Z</dcterms:created>
  <dcterms:modified xsi:type="dcterms:W3CDTF">2009-01-24T22:58:48Z</dcterms:modified>
</cp:coreProperties>
</file>